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3" d="100"/>
          <a:sy n="133" d="100"/>
        </p:scale>
        <p:origin x="-16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6F2B-EE75-1F4A-B229-4E9851A99B2F}" type="datetimeFigureOut">
              <a:rPr lang="en-US" smtClean="0"/>
              <a:t>9/3/12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FB591-5254-C949-8059-476BA58C5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6F2B-EE75-1F4A-B229-4E9851A99B2F}" type="datetimeFigureOut">
              <a:rPr lang="en-US" smtClean="0"/>
              <a:t>9/3/12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FB591-5254-C949-8059-476BA58C5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6F2B-EE75-1F4A-B229-4E9851A99B2F}" type="datetimeFigureOut">
              <a:rPr lang="en-US" smtClean="0"/>
              <a:t>9/3/12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FB591-5254-C949-8059-476BA58C5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6F2B-EE75-1F4A-B229-4E9851A99B2F}" type="datetimeFigureOut">
              <a:rPr lang="en-US" smtClean="0"/>
              <a:t>9/3/12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FB591-5254-C949-8059-476BA58C5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6F2B-EE75-1F4A-B229-4E9851A99B2F}" type="datetimeFigureOut">
              <a:rPr lang="en-US" smtClean="0"/>
              <a:t>9/3/12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FB591-5254-C949-8059-476BA58C5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6F2B-EE75-1F4A-B229-4E9851A99B2F}" type="datetimeFigureOut">
              <a:rPr lang="en-US" smtClean="0"/>
              <a:t>9/3/12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FB591-5254-C949-8059-476BA58C5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6F2B-EE75-1F4A-B229-4E9851A99B2F}" type="datetimeFigureOut">
              <a:rPr lang="en-US" smtClean="0"/>
              <a:t>9/3/12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FB591-5254-C949-8059-476BA58C5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6F2B-EE75-1F4A-B229-4E9851A99B2F}" type="datetimeFigureOut">
              <a:rPr lang="en-US" smtClean="0"/>
              <a:t>9/3/12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FB591-5254-C949-8059-476BA58C5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6F2B-EE75-1F4A-B229-4E9851A99B2F}" type="datetimeFigureOut">
              <a:rPr lang="en-US" smtClean="0"/>
              <a:t>9/3/12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FB591-5254-C949-8059-476BA58C5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6F2B-EE75-1F4A-B229-4E9851A99B2F}" type="datetimeFigureOut">
              <a:rPr lang="en-US" smtClean="0"/>
              <a:t>9/3/12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FB591-5254-C949-8059-476BA58C5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6F2B-EE75-1F4A-B229-4E9851A99B2F}" type="datetimeFigureOut">
              <a:rPr lang="en-US" smtClean="0"/>
              <a:t>9/3/12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FB591-5254-C949-8059-476BA58C5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26F2B-EE75-1F4A-B229-4E9851A99B2F}" type="datetimeFigureOut">
              <a:rPr lang="en-US" smtClean="0"/>
              <a:t>9/3/12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FB591-5254-C949-8059-476BA58C5BE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tireChr1-LF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644" y="911583"/>
            <a:ext cx="8923246" cy="5946417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LFY Binding sites on chromosome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LFY binding site in AGAMOUS</a:t>
            </a:r>
            <a:endParaRPr lang="en-US" dirty="0"/>
          </a:p>
        </p:txBody>
      </p:sp>
      <p:pic>
        <p:nvPicPr>
          <p:cNvPr id="3" name="Picture 2" descr="AGAMOUS-AT4G1896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143000"/>
            <a:ext cx="8041074" cy="535854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198789" y="6501541"/>
            <a:ext cx="2652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</a:t>
            </a:r>
            <a:r>
              <a:rPr lang="en-US" dirty="0" err="1" smtClean="0"/>
              <a:t>www.bioviz.org/igb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LFY binding site near APETALA</a:t>
            </a:r>
            <a:endParaRPr lang="en-US" dirty="0"/>
          </a:p>
        </p:txBody>
      </p:sp>
      <p:pic>
        <p:nvPicPr>
          <p:cNvPr id="4" name="Picture 3" descr="APETALA-AT1G6912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875" y="1018876"/>
            <a:ext cx="8575979" cy="5715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98789" y="6501541"/>
            <a:ext cx="2652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</a:t>
            </a:r>
            <a:r>
              <a:rPr lang="en-US" dirty="0" err="1" smtClean="0"/>
              <a:t>www.bioviz.org/igb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MI2-AT3G6125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875" y="1018876"/>
            <a:ext cx="8575979" cy="5715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LFY binding site near LMI2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98789" y="6501541"/>
            <a:ext cx="2652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</a:t>
            </a:r>
            <a:r>
              <a:rPr lang="en-US" dirty="0" err="1" smtClean="0"/>
              <a:t>www.bioviz.org/igb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MI3-AT5G4977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875" y="1018876"/>
            <a:ext cx="8575979" cy="5715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LFY binding site near LMI3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98789" y="6501541"/>
            <a:ext cx="2652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</a:t>
            </a:r>
            <a:r>
              <a:rPr lang="en-US" dirty="0" err="1" smtClean="0"/>
              <a:t>www.bioviz.org/igb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MI4-AT5G6063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875" y="1018876"/>
            <a:ext cx="8575979" cy="5715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LFY binding site near LMI4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MI5-AT1G1607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875" y="1018876"/>
            <a:ext cx="8575979" cy="5715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LFY binding site near LMI5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98789" y="6501541"/>
            <a:ext cx="2652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</a:t>
            </a:r>
            <a:r>
              <a:rPr lang="en-US" dirty="0" err="1" smtClean="0"/>
              <a:t>www.bioviz.org/igb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71</Words>
  <Application>Microsoft Macintosh PowerPoint</Application>
  <PresentationFormat>On-screen Show (4:3)</PresentationFormat>
  <Paragraphs>12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LFY Binding sites on chromosome 1</vt:lpstr>
      <vt:lpstr>LFY binding site in AGAMOUS</vt:lpstr>
      <vt:lpstr>LFY binding site near APETALA</vt:lpstr>
      <vt:lpstr>LFY binding site near LMI2</vt:lpstr>
      <vt:lpstr>LFY binding site near LMI3</vt:lpstr>
      <vt:lpstr>LFY binding site near LMI4</vt:lpstr>
      <vt:lpstr>LFY binding site near LMI5</vt:lpstr>
    </vt:vector>
  </TitlesOfParts>
  <Company>UNC Charlotte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 of Chromosome 1</dc:title>
  <dc:creator>Ann Loraine</dc:creator>
  <cp:lastModifiedBy>Ann Loraine</cp:lastModifiedBy>
  <cp:revision>4</cp:revision>
  <cp:lastPrinted>2012-09-03T18:02:48Z</cp:lastPrinted>
  <dcterms:created xsi:type="dcterms:W3CDTF">2012-09-03T17:55:25Z</dcterms:created>
  <dcterms:modified xsi:type="dcterms:W3CDTF">2012-09-03T18:24:03Z</dcterms:modified>
</cp:coreProperties>
</file>